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0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ามเหลี่ยมมุมฉาก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grpSp>
        <p:nvGrpSpPr>
          <p:cNvPr id="2" name="กลุ่ม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รูปแบบอิสระ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รูปแบบอิสระ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รูปแบบอิสระ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ตัวเชื่อมต่อตรง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เครื่องหมายบั้ง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เครื่องหมายบั้ง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รูปแบบอิสระ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รูปแบบอิสระ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สามเหลี่ยมมุมฉาก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เครื่องหมายบั้ง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เครื่องหมายบั้ง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ตัวยึดข้อความ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89687F-F2E6-488D-BBAC-934F37C6B952}" type="datetimeFigureOut">
              <a:rPr lang="th-TH" smtClean="0"/>
              <a:pPr/>
              <a:t>02/07/57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D3C6A9-9AFD-4FA5-ACEA-BA2B7BCB984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CQI</a:t>
            </a:r>
            <a:endParaRPr lang="th-TH" sz="9600" dirty="0">
              <a:solidFill>
                <a:schemeClr val="accent1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772400" cy="1199704"/>
          </a:xfrm>
        </p:spPr>
        <p:txBody>
          <a:bodyPr/>
          <a:lstStyle/>
          <a:p>
            <a:endParaRPr lang="th-TH" dirty="0" smtClean="0"/>
          </a:p>
          <a:p>
            <a:pPr algn="ctr"/>
            <a:r>
              <a:rPr lang="en-US" dirty="0" smtClean="0"/>
              <a:t>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Continuous Quality Improvement </a:t>
            </a:r>
            <a:endParaRPr lang="th-TH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endParaRPr lang="th-TH" dirty="0" smtClean="0"/>
          </a:p>
          <a:p>
            <a:pPr algn="ctr">
              <a:buNone/>
            </a:pPr>
            <a:r>
              <a:rPr lang="th-TH" sz="4800" dirty="0" smtClean="0"/>
              <a:t> การพัฒนาคุณภาพอย่างต่อเนื่อง </a:t>
            </a:r>
          </a:p>
          <a:p>
            <a:pPr algn="ctr">
              <a:buNone/>
            </a:pPr>
            <a:r>
              <a:rPr lang="th-TH" sz="4800" dirty="0" smtClean="0"/>
              <a:t> </a:t>
            </a:r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CQI </a:t>
            </a:r>
            <a:r>
              <a:rPr lang="th-TH" sz="4800" dirty="0" smtClean="0"/>
              <a:t>เป็นลักษณะปรับปรุงให้ดีขึ้น ไปเรื่อยๆ </a:t>
            </a:r>
            <a:endParaRPr lang="th-TH" sz="48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  CQI</a:t>
            </a:r>
            <a:endParaRPr lang="th-TH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Angsana New" pitchFamily="18" charset="-34"/>
                <a:cs typeface="Angsana New" pitchFamily="18" charset="-34"/>
              </a:rPr>
              <a:t>CQI </a:t>
            </a: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คือการใช้กระบวนการทางวิทยาศาสตร์</a:t>
            </a:r>
          </a:p>
          <a:p>
            <a:pPr>
              <a:buNone/>
            </a:pP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และความคิดสร้างสรรค์ในการปรับปรุง</a:t>
            </a:r>
          </a:p>
          <a:p>
            <a:pPr>
              <a:buNone/>
            </a:pP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ระบบงานเพื่อตอบสนองความต้องการของ</a:t>
            </a:r>
          </a:p>
          <a:p>
            <a:pPr>
              <a:buNone/>
            </a:pP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ผู้รับผลงานอย่างไม่หยุดยั้ง โดยมุ่งสู่ความ</a:t>
            </a:r>
          </a:p>
          <a:p>
            <a:pPr>
              <a:buNone/>
            </a:pP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เป็นเลิศ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CQI 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</a:rPr>
              <a:t>หมายความว่าอะไร</a:t>
            </a:r>
            <a:endParaRPr lang="th-TH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PDCA</a:t>
            </a:r>
            <a:endParaRPr lang="th-TH" sz="5400" dirty="0"/>
          </a:p>
        </p:txBody>
      </p:sp>
      <p:pic>
        <p:nvPicPr>
          <p:cNvPr id="5" name="รูปภาพ 4" descr="PDC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484784"/>
            <a:ext cx="4958906" cy="4801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PDCA </a:t>
            </a:r>
            <a:r>
              <a:rPr lang="en-US" b="1" dirty="0" smtClean="0"/>
              <a:t> </a:t>
            </a:r>
            <a:r>
              <a:rPr lang="th-TH" dirty="0" smtClean="0"/>
              <a:t>คือ วงจรการบริหารงานคุณภาพ</a:t>
            </a:r>
          </a:p>
          <a:p>
            <a:r>
              <a:rPr lang="en-US" dirty="0" smtClean="0"/>
              <a:t>P</a:t>
            </a:r>
            <a:r>
              <a:rPr lang="th-TH" dirty="0" smtClean="0"/>
              <a:t>  </a:t>
            </a:r>
            <a:r>
              <a:rPr lang="en-US" dirty="0" smtClean="0"/>
              <a:t>= Plan </a:t>
            </a:r>
            <a:r>
              <a:rPr lang="th-TH" dirty="0" smtClean="0"/>
              <a:t>คือ การวางแผนงานจากวัตถุประสงค์ และเป้าหมายที่ได้กำหนดขึ้น</a:t>
            </a:r>
            <a:endParaRPr lang="en-US" dirty="0" smtClean="0"/>
          </a:p>
          <a:p>
            <a:r>
              <a:rPr lang="en-US" dirty="0" smtClean="0"/>
              <a:t>D = Do 	</a:t>
            </a:r>
            <a:r>
              <a:rPr lang="th-TH" dirty="0" smtClean="0"/>
              <a:t>คือ การปฏิบัติตามขั้นตอนในแผนงานที่ได้เขียนไว้อย่างเป็นระบบและมีความต่อเนื่อง</a:t>
            </a:r>
            <a:endParaRPr lang="en-US" dirty="0" smtClean="0"/>
          </a:p>
          <a:p>
            <a:r>
              <a:rPr lang="en-US" dirty="0" smtClean="0"/>
              <a:t>C = Check </a:t>
            </a:r>
            <a:r>
              <a:rPr lang="th-TH" dirty="0" smtClean="0"/>
              <a:t>คือ การตรวจสอบผลการดำเนินงานในแต่ล่ะขั้นตอนของแผนงานว่ามีปัญหาอะไรเกิดขึ้น จำเป็นต้องเปลี่ยนแปลงแก้ไขแผนงานในขั้นตอนใด</a:t>
            </a:r>
            <a:endParaRPr lang="en-US" dirty="0" smtClean="0"/>
          </a:p>
          <a:p>
            <a:r>
              <a:rPr lang="en-US" dirty="0" smtClean="0"/>
              <a:t>A = Action</a:t>
            </a:r>
            <a:r>
              <a:rPr lang="th-TH" dirty="0" smtClean="0"/>
              <a:t>คือ การปรับปรุงแก้ไขส่วนที่มีปัญหา หรือถ้าไม่มีปัญหาใดๆ ก็ยอมรับแนวทางการปฏิบัติตามแผนงานที่ได้ผลสำเร็จ เพื่อนำไปใช้ในการทำงานครั้งต่อไป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ความหมายของ </a:t>
            </a:r>
            <a:r>
              <a:rPr lang="en-US" dirty="0" smtClean="0"/>
              <a:t>PDCA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000" dirty="0" smtClean="0"/>
              <a:t>เมื่อได้ว่างแผนงาน  </a:t>
            </a:r>
            <a:r>
              <a:rPr lang="en-US" sz="4000" dirty="0" smtClean="0"/>
              <a:t>(P)</a:t>
            </a:r>
            <a:r>
              <a:rPr lang="th-TH" sz="4000" dirty="0" smtClean="0"/>
              <a:t> </a:t>
            </a:r>
          </a:p>
          <a:p>
            <a:r>
              <a:rPr lang="th-TH" sz="4000" dirty="0" smtClean="0"/>
              <a:t> นำไปปฏิบัติ  </a:t>
            </a:r>
            <a:r>
              <a:rPr lang="en-US" sz="4000" dirty="0" smtClean="0"/>
              <a:t>(D)</a:t>
            </a:r>
          </a:p>
          <a:p>
            <a:r>
              <a:rPr lang="en-US" sz="4000" dirty="0" smtClean="0"/>
              <a:t> </a:t>
            </a:r>
            <a:r>
              <a:rPr lang="th-TH" sz="4000" dirty="0" smtClean="0"/>
              <a:t>ระหว่างการปฏิบัติก็ดำเนินการตรวจสอบ </a:t>
            </a:r>
            <a:r>
              <a:rPr lang="en-US" sz="4000" dirty="0" smtClean="0"/>
              <a:t>(C)</a:t>
            </a:r>
            <a:r>
              <a:rPr lang="th-TH" sz="4000" dirty="0" smtClean="0"/>
              <a:t> </a:t>
            </a:r>
          </a:p>
          <a:p>
            <a:r>
              <a:rPr lang="th-TH" sz="4000" dirty="0" smtClean="0"/>
              <a:t> พบปัญหาก็ทำการแก้ไขหรือปรับปรุง </a:t>
            </a:r>
            <a:r>
              <a:rPr lang="en-US" sz="4000" dirty="0" smtClean="0"/>
              <a:t>(A)</a:t>
            </a:r>
            <a:r>
              <a:rPr lang="th-TH" sz="4000" dirty="0" smtClean="0"/>
              <a:t> </a:t>
            </a:r>
          </a:p>
          <a:p>
            <a:pPr>
              <a:buNone/>
            </a:pPr>
            <a:r>
              <a:rPr lang="th-TH" sz="4000" dirty="0" smtClean="0"/>
              <a:t>การปรับปรุงก็เริ่มจากการวางแผนก่อน วนไปได้เรื่อยๆ จึงเรียกวงจร </a:t>
            </a:r>
            <a:r>
              <a:rPr lang="en-US" sz="4000" dirty="0" smtClean="0"/>
              <a:t>PDCA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endParaRPr lang="th-TH" sz="40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sz="4800" dirty="0" smtClean="0"/>
              <a:t>PDCA</a:t>
            </a:r>
            <a:endParaRPr lang="th-TH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3600" b="1" dirty="0" smtClean="0"/>
              <a:t>1. หาเหตุผลให้เจอและบอกให้ได้ว่าอะไร?คือปัญหา</a:t>
            </a:r>
          </a:p>
          <a:p>
            <a:pPr>
              <a:buNone/>
            </a:pPr>
            <a:r>
              <a:rPr lang="th-TH" sz="3600" b="1" dirty="0" smtClean="0"/>
              <a:t> 2. เก็บข้อมูลและเลือกปัญหาที่จะแก้ไข  </a:t>
            </a:r>
          </a:p>
          <a:p>
            <a:pPr>
              <a:buNone/>
            </a:pPr>
            <a:r>
              <a:rPr lang="th-TH" sz="3600" b="1" dirty="0" smtClean="0"/>
              <a:t>3. วิเคราะห์ถึงสาเหตุของปัญหา</a:t>
            </a:r>
          </a:p>
          <a:p>
            <a:pPr>
              <a:buNone/>
            </a:pPr>
            <a:r>
              <a:rPr lang="th-TH" sz="3600" b="1" dirty="0" smtClean="0"/>
              <a:t>4. เลือกทำที่ง่ายและใช้เงินน้อยมาแก้ไขก่อน</a:t>
            </a:r>
          </a:p>
          <a:p>
            <a:pPr>
              <a:buNone/>
            </a:pPr>
            <a:r>
              <a:rPr lang="th-TH" sz="3600" b="1" dirty="0" smtClean="0"/>
              <a:t>5. วัดผลเพื่อดูว่าบรรลุเป้าหมายหรือไม่?</a:t>
            </a:r>
          </a:p>
          <a:p>
            <a:pPr>
              <a:buNone/>
            </a:pPr>
            <a:r>
              <a:rPr lang="th-TH" sz="3600" b="1" dirty="0" smtClean="0"/>
              <a:t>6. ขจัดรากเหง้าของปัญหาเพื่อไม่ให้กลับมาเกิดอีก</a:t>
            </a:r>
          </a:p>
          <a:p>
            <a:pPr>
              <a:buNone/>
            </a:pPr>
            <a:r>
              <a:rPr lang="th-TH" sz="3600" b="1" dirty="0" smtClean="0"/>
              <a:t>7.  แผนพัฒนาต่อเนื่อง</a:t>
            </a:r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solidFill>
                  <a:schemeClr val="bg2">
                    <a:lumMod val="25000"/>
                  </a:schemeClr>
                </a:solidFill>
              </a:rPr>
              <a:t>การนำไปสู่การพัฒนาอย่างต่อเนื่อง</a:t>
            </a:r>
            <a:br>
              <a:rPr lang="th-TH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th-TH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971600" y="1484784"/>
            <a:ext cx="7715200" cy="5112568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แผนพัฒนาคุณภาพ แผน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ยุทธศาสตร์โรงพยาบา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ล</a:t>
            </a:r>
            <a:endParaRPr lang="th-TH" sz="30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ปัญหา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ภายใน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หน่วยงาน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ความ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ต้องการ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ของ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ผู้รับ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ผลงาน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จุดอ่อน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ภายใน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หน่วยงาน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ความเสี่ยง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ใน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หน่วยงาน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ผลการ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วิเคราะห์กระบวนการ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หลัก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ผลการประเมินความพึงพอใจ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อุบัติการณ์ข้อร้องเรียน</a:t>
            </a:r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0070C0"/>
                </a:solidFill>
              </a:rPr>
              <a:t>การหาประเด็นที่จะพัฒนา</a:t>
            </a:r>
            <a:br>
              <a:rPr lang="th-TH" dirty="0" smtClean="0">
                <a:solidFill>
                  <a:srgbClr val="0070C0"/>
                </a:solidFill>
              </a:rPr>
            </a:br>
            <a:endParaRPr lang="th-TH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755576" y="1484784"/>
            <a:ext cx="7931224" cy="4522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 smtClean="0"/>
              <a:t/>
            </a:r>
            <a:br>
              <a:rPr lang="th-TH" dirty="0" smtClean="0"/>
            </a:br>
            <a:r>
              <a:rPr lang="th-TH" sz="4000" b="1" dirty="0" smtClean="0"/>
              <a:t>1. หาปัญหาและสาเหตุนำมาวิเคราะห์</a:t>
            </a:r>
            <a:r>
              <a:rPr lang="th-TH" sz="4000" dirty="0" smtClean="0"/>
              <a:t> </a:t>
            </a:r>
            <a:br>
              <a:rPr lang="th-TH" sz="4000" dirty="0" smtClean="0"/>
            </a:br>
            <a:r>
              <a:rPr lang="th-TH" sz="4000" b="1" dirty="0" smtClean="0"/>
              <a:t>2. กำหนดผู้เกี่ยวข้อง</a:t>
            </a:r>
            <a:r>
              <a:rPr lang="th-TH" sz="4000" dirty="0" smtClean="0"/>
              <a:t> </a:t>
            </a:r>
            <a:br>
              <a:rPr lang="th-TH" sz="4000" dirty="0" smtClean="0"/>
            </a:br>
            <a:r>
              <a:rPr lang="th-TH" sz="4000" b="1" dirty="0" smtClean="0"/>
              <a:t>3. กำหนดเป้าหมาย ตัวชี้วัด </a:t>
            </a:r>
            <a:r>
              <a:rPr lang="th-TH" sz="4000" dirty="0" smtClean="0"/>
              <a:t/>
            </a:r>
            <a:br>
              <a:rPr lang="th-TH" sz="4000" dirty="0" smtClean="0"/>
            </a:br>
            <a:r>
              <a:rPr lang="th-TH" sz="4000" b="1" dirty="0" smtClean="0"/>
              <a:t>4. ทำโครงการ และมีการเปลี่ยนแปลงการที่ทำให้เกิดผลลัพธ์ที่ดีขึ้น </a:t>
            </a:r>
            <a:r>
              <a:rPr lang="th-TH" sz="4000" dirty="0" smtClean="0"/>
              <a:t/>
            </a:r>
            <a:br>
              <a:rPr lang="th-TH" sz="4000" dirty="0" smtClean="0"/>
            </a:br>
            <a:r>
              <a:rPr lang="th-TH" sz="4000" dirty="0" smtClean="0"/>
              <a:t/>
            </a:r>
            <a:br>
              <a:rPr lang="th-TH" sz="4000" dirty="0" smtClean="0"/>
            </a:br>
            <a:endParaRPr lang="th-TH" sz="40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 smtClean="0">
                <a:solidFill>
                  <a:schemeClr val="bg2">
                    <a:lumMod val="25000"/>
                  </a:schemeClr>
                </a:solidFill>
              </a:rPr>
              <a:t>สรุป การทำ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CQI </a:t>
            </a:r>
            <a:r>
              <a:rPr lang="th-TH" dirty="0" smtClean="0">
                <a:solidFill>
                  <a:schemeClr val="bg2">
                    <a:lumMod val="25000"/>
                  </a:schemeClr>
                </a:solidFill>
              </a:rPr>
              <a:t>สักเรื่องทำอย่างไร</a:t>
            </a:r>
            <a:endParaRPr lang="th-TH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วมกลุ่ม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178</Words>
  <Application>Microsoft Office PowerPoint</Application>
  <PresentationFormat>นำเสนอทางหน้าจอ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รวมกลุ่ม</vt:lpstr>
      <vt:lpstr>CQI</vt:lpstr>
      <vt:lpstr>   CQI</vt:lpstr>
      <vt:lpstr>CQI หมายความว่าอะไร</vt:lpstr>
      <vt:lpstr>PDCA</vt:lpstr>
      <vt:lpstr>ความหมายของ PDCA</vt:lpstr>
      <vt:lpstr>   PDCA</vt:lpstr>
      <vt:lpstr>การนำไปสู่การพัฒนาอย่างต่อเนื่อง </vt:lpstr>
      <vt:lpstr>การหาประเด็นที่จะพัฒนา </vt:lpstr>
      <vt:lpstr>สรุป การทำ CQI สักเรื่องทำอย่างไร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CQI</dc:title>
  <dc:creator>Windows</dc:creator>
  <cp:lastModifiedBy>Windows</cp:lastModifiedBy>
  <cp:revision>6</cp:revision>
  <dcterms:created xsi:type="dcterms:W3CDTF">2014-07-02T01:48:09Z</dcterms:created>
  <dcterms:modified xsi:type="dcterms:W3CDTF">2014-07-02T02:35:54Z</dcterms:modified>
</cp:coreProperties>
</file>